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1" r:id="rId3"/>
    <p:sldId id="272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303" r:id="rId13"/>
    <p:sldId id="30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.wav"/><Relationship Id="rId2" Type="http://schemas.openxmlformats.org/officeDocument/2006/relationships/audio" Target="file:///C:\Users\User\Desktop\&#1074;&#1089;&#1077;%20&#1079;&#1074;&#1091;&#1082;&#1080;\&#1042;%20&#1052;&#1048;&#1056;&#1045;%20&#1046;&#1048;&#1042;&#1054;&#1058;&#1053;&#1067;&#1061;.mp3" TargetMode="External"/><Relationship Id="rId1" Type="http://schemas.microsoft.com/office/2007/relationships/media" Target="file:///C:\Users\User\Desktop\&#1074;&#1089;&#1077;%20&#1079;&#1074;&#1091;&#1082;&#1080;\&#1042;%20&#1052;&#1048;&#1056;&#1045;%20&#1046;&#1048;&#1042;&#1054;&#1058;&#1053;&#1067;&#1061;.mp3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audio" Target="../media/audio1.wav"/><Relationship Id="rId3" Type="http://schemas.openxmlformats.org/officeDocument/2006/relationships/image" Target="../media/image25.png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audio" Target="../media/audio2.wav"/><Relationship Id="rId9" Type="http://schemas.openxmlformats.org/officeDocument/2006/relationships/image" Target="../media/image52.jpeg"/><Relationship Id="rId1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.wav"/><Relationship Id="rId2" Type="http://schemas.openxmlformats.org/officeDocument/2006/relationships/audio" Target="file:///C:\Users\User\Desktop\&#1074;&#1089;&#1077;%20&#1079;&#1074;&#1091;&#1082;&#1080;\&#1092;&#1086;&#1085;&#1086;&#1074;&#1072;&#1103;%20&#1084;&#1091;&#1079;&#1099;&#1082;&#1072;\&#1074;&#1077;&#1089;&#1077;&#1083;&#1072;&#1103;%20&#1080;&#1079;%20&#1077;&#1088;&#1083;&#1072;&#1096;&#1072;.mp3" TargetMode="External"/><Relationship Id="rId1" Type="http://schemas.microsoft.com/office/2007/relationships/media" Target="file:///C:\Users\User\Desktop\&#1074;&#1089;&#1077;%20&#1079;&#1074;&#1091;&#1082;&#1080;\&#1092;&#1086;&#1085;&#1086;&#1074;&#1072;&#1103;%20&#1084;&#1091;&#1079;&#1099;&#1082;&#1072;\&#1074;&#1077;&#1089;&#1077;&#1083;&#1072;&#1103;%20&#1080;&#1079;%20&#1077;&#1088;&#1083;&#1072;&#1096;&#1072;.mp3" TargetMode="External"/><Relationship Id="rId6" Type="http://schemas.openxmlformats.org/officeDocument/2006/relationships/slide" Target="slide2.xml"/><Relationship Id="rId11" Type="http://schemas.openxmlformats.org/officeDocument/2006/relationships/image" Target="../media/image4.png"/><Relationship Id="rId5" Type="http://schemas.openxmlformats.org/officeDocument/2006/relationships/image" Target="../media/image57.jpeg"/><Relationship Id="rId10" Type="http://schemas.openxmlformats.org/officeDocument/2006/relationships/image" Target="../media/image60.gif"/><Relationship Id="rId4" Type="http://schemas.openxmlformats.org/officeDocument/2006/relationships/image" Target="../media/image56.png"/><Relationship Id="rId9" Type="http://schemas.openxmlformats.org/officeDocument/2006/relationships/image" Target="../media/image5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7.xml"/><Relationship Id="rId7" Type="http://schemas.openxmlformats.org/officeDocument/2006/relationships/slide" Target="slide7.xml"/><Relationship Id="rId2" Type="http://schemas.openxmlformats.org/officeDocument/2006/relationships/audio" Target="file:///C:\Users\User\Desktop\&#1074;&#1089;&#1077;%20&#1079;&#1074;&#1091;&#1082;&#1080;\&#1042;%20&#1052;&#1048;&#1056;&#1045;%20&#1046;&#1048;&#1042;&#1054;&#1058;&#1053;&#1067;&#1061;.mp3" TargetMode="External"/><Relationship Id="rId1" Type="http://schemas.microsoft.com/office/2007/relationships/media" Target="file:///C:\Users\User\Desktop\&#1074;&#1089;&#1077;%20&#1079;&#1074;&#1091;&#1082;&#1080;\&#1042;%20&#1052;&#1048;&#1056;&#1045;%20&#1046;&#1048;&#1042;&#1054;&#1058;&#1053;&#1067;&#1061;.mp3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4.png"/><Relationship Id="rId5" Type="http://schemas.openxmlformats.org/officeDocument/2006/relationships/image" Target="../media/image6.jpeg"/><Relationship Id="rId10" Type="http://schemas.openxmlformats.org/officeDocument/2006/relationships/slide" Target="slide12.xml"/><Relationship Id="rId4" Type="http://schemas.openxmlformats.org/officeDocument/2006/relationships/image" Target="../media/image5.png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audio" Target="../media/audio2.wav"/><Relationship Id="rId4" Type="http://schemas.openxmlformats.org/officeDocument/2006/relationships/image" Target="../media/image9.jpe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3.jpeg"/><Relationship Id="rId7" Type="http://schemas.openxmlformats.org/officeDocument/2006/relationships/image" Target="../media/image1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8.png"/><Relationship Id="rId7" Type="http://schemas.openxmlformats.org/officeDocument/2006/relationships/audio" Target="../media/audio2.wav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6.png"/><Relationship Id="rId7" Type="http://schemas.openxmlformats.org/officeDocument/2006/relationships/audio" Target="../media/audio2.wav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4.png"/><Relationship Id="rId4" Type="http://schemas.openxmlformats.org/officeDocument/2006/relationships/audio" Target="../media/audio1.wav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8.png"/><Relationship Id="rId7" Type="http://schemas.openxmlformats.org/officeDocument/2006/relationships/image" Target="../media/image1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4.png"/><Relationship Id="rId5" Type="http://schemas.openxmlformats.org/officeDocument/2006/relationships/image" Target="../media/image21.jpeg"/><Relationship Id="rId10" Type="http://schemas.openxmlformats.org/officeDocument/2006/relationships/image" Target="../media/image23.jpeg"/><Relationship Id="rId4" Type="http://schemas.openxmlformats.org/officeDocument/2006/relationships/audio" Target="../media/audio1.wav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18" Type="http://schemas.openxmlformats.org/officeDocument/2006/relationships/audio" Target="../media/audio1.wav"/><Relationship Id="rId3" Type="http://schemas.openxmlformats.org/officeDocument/2006/relationships/image" Target="../media/image25.pn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17" Type="http://schemas.openxmlformats.org/officeDocument/2006/relationships/image" Target="../media/image38.png"/><Relationship Id="rId2" Type="http://schemas.openxmlformats.org/officeDocument/2006/relationships/image" Target="../media/image24.jpeg"/><Relationship Id="rId16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5" Type="http://schemas.openxmlformats.org/officeDocument/2006/relationships/image" Target="../media/image36.jpeg"/><Relationship Id="rId10" Type="http://schemas.openxmlformats.org/officeDocument/2006/relationships/image" Target="../media/image31.jpeg"/><Relationship Id="rId19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30.jpeg"/><Relationship Id="rId1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0.png"/><Relationship Id="rId7" Type="http://schemas.openxmlformats.org/officeDocument/2006/relationships/audio" Target="../media/audio1.wav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В МИРЕ ЖИВОТНЫХ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1247399801_ne-grusti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2924944"/>
            <a:ext cx="561662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Кыргый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хайваннар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5770130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red-squirrel-eurasian-red-squirrel-sciurus-vulgaris-standing-branch-isolated-white-32490767.jp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491880" cy="2628515"/>
          </a:xfrm>
          <a:prstGeom prst="rect">
            <a:avLst/>
          </a:prstGeom>
        </p:spPr>
      </p:pic>
      <p:sp>
        <p:nvSpPr>
          <p:cNvPr id="9" name="Блок-схема: альтернативный процесс 8">
            <a:hlinkClick r:id="" action="ppaction://hlinkshowjump?jump=nextslide">
              <a:snd r:embed="rId7" name="laser.wav"/>
            </a:hlinkClick>
          </p:cNvPr>
          <p:cNvSpPr/>
          <p:nvPr/>
        </p:nvSpPr>
        <p:spPr>
          <a:xfrm>
            <a:off x="7452320" y="6093296"/>
            <a:ext cx="1296144" cy="476672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>
                <a:solidFill>
                  <a:schemeClr val="accent6">
                    <a:lumMod val="75000"/>
                  </a:schemeClr>
                </a:solidFill>
              </a:rPr>
              <a:t>АЛГА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3832" y="3705915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tt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Зурлар төркеме өчен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телдә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сөйләшәбез»укыту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-методик комплекты </a:t>
            </a:r>
          </a:p>
          <a:p>
            <a:pPr lvl="0" algn="ctr"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(УМК)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икт 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уены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tt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t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Проект.Кыргый хайваннар)</a:t>
            </a:r>
            <a:endParaRPr lang="tt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67540" y="404664"/>
            <a:ext cx="5606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пк\Desktop\157435064817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8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600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a244eb4888d0a9e8086ce855a117ee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" y="0"/>
            <a:ext cx="912024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487816" y="548680"/>
            <a:ext cx="1656184" cy="19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23528" y="116632"/>
            <a:ext cx="5256584" cy="1296144"/>
          </a:xfrm>
          <a:prstGeom prst="flowChartAlternateProcess">
            <a:avLst/>
          </a:prstGeom>
          <a:solidFill>
            <a:schemeClr val="accent1">
              <a:lumMod val="20000"/>
              <a:lumOff val="8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2">
                    <a:lumMod val="25000"/>
                  </a:schemeClr>
                </a:solidFill>
              </a:rPr>
              <a:t>«НӘРСӘ УРТАК?»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203848" y="1988840"/>
            <a:ext cx="3672408" cy="1080120"/>
          </a:xfrm>
          <a:prstGeom prst="wedgeRoundRectCallout">
            <a:avLst>
              <a:gd name="adj1" fmla="val 63026"/>
              <a:gd name="adj2" fmla="val -44688"/>
              <a:gd name="adj3" fmla="val 16667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Хайваннарны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чагыштырыгыз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алар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белән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охшаш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ә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белән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аерылып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тора?</a:t>
            </a: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>
              <a:snd r:embed="rId4" name="laser.wav"/>
            </a:hlinkClick>
          </p:cNvPr>
          <p:cNvSpPr/>
          <p:nvPr/>
        </p:nvSpPr>
        <p:spPr>
          <a:xfrm>
            <a:off x="8028384" y="6237312"/>
            <a:ext cx="1008112" cy="432048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" name="Рисунок 9" descr="vnieklassnoiemieropriiatiieponieviedomymdorozhkam_5.jpe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3803244"/>
            <a:ext cx="2088232" cy="2507311"/>
          </a:xfrm>
          <a:prstGeom prst="rect">
            <a:avLst/>
          </a:prstGeom>
        </p:spPr>
      </p:pic>
      <p:pic>
        <p:nvPicPr>
          <p:cNvPr id="11" name="Рисунок 10" descr="i (93).jpg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8010" y="4293096"/>
            <a:ext cx="2178326" cy="1728192"/>
          </a:xfrm>
          <a:prstGeom prst="rect">
            <a:avLst/>
          </a:prstGeom>
        </p:spPr>
      </p:pic>
      <p:pic>
        <p:nvPicPr>
          <p:cNvPr id="12" name="Picture 2" descr="C:\Users\пк\Desktop\157435064817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-149028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61048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2 -2.96296E-6 C -0.01562 0.0426 -0.01389 0.07523 -0.0118 0.07523 C -0.00972 0.07523 -0.00781 0.0426 -0.00781 -2.96296E-6 C -0.00781 -0.04259 -0.00607 -0.075 -0.00399 -0.075 C -0.00191 -0.075 -2.5E-6 -0.04259 -2.5E-6 -2.96296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a244eb4888d0a9e8086ce855a117ee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" y="0"/>
            <a:ext cx="912024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487816" y="548680"/>
            <a:ext cx="1656184" cy="19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23528" y="116632"/>
            <a:ext cx="5256584" cy="1296144"/>
          </a:xfrm>
          <a:prstGeom prst="flowChartAlternateProcess">
            <a:avLst/>
          </a:prstGeom>
          <a:solidFill>
            <a:schemeClr val="accent1">
              <a:lumMod val="20000"/>
              <a:lumOff val="8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sz="4000" b="1" dirty="0" err="1" smtClean="0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4000" b="1" dirty="0" err="1" smtClean="0">
                <a:solidFill>
                  <a:schemeClr val="bg2">
                    <a:lumMod val="25000"/>
                  </a:schemeClr>
                </a:solidFill>
              </a:rPr>
              <a:t>уртак</a:t>
            </a:r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</a:rPr>
              <a:t> ?»</a:t>
            </a:r>
            <a:endParaRPr lang="ru-RU" sz="4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203848" y="1988840"/>
            <a:ext cx="3672408" cy="1080120"/>
          </a:xfrm>
          <a:prstGeom prst="wedgeRoundRectCallout">
            <a:avLst>
              <a:gd name="adj1" fmla="val 63026"/>
              <a:gd name="adj2" fmla="val -44688"/>
              <a:gd name="adj3" fmla="val 16667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Хайваннарны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чагыштырыгыз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алар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белән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охшаш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ә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белән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аерылып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тора?</a:t>
            </a:r>
          </a:p>
        </p:txBody>
      </p:sp>
      <p:sp>
        <p:nvSpPr>
          <p:cNvPr id="9" name="Управляющая кнопка: настраиваемая 8">
            <a:hlinkClick r:id="" action="ppaction://hlinkshowjump?jump=nextslide" highlightClick="1">
              <a:snd r:embed="rId4" name="laser.wav"/>
            </a:hlinkClick>
          </p:cNvPr>
          <p:cNvSpPr/>
          <p:nvPr/>
        </p:nvSpPr>
        <p:spPr>
          <a:xfrm>
            <a:off x="8028384" y="6237312"/>
            <a:ext cx="1008112" cy="432048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" name="Рисунок 11" descr="i (79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3573016"/>
            <a:ext cx="2614611" cy="2897637"/>
          </a:xfrm>
          <a:prstGeom prst="rect">
            <a:avLst/>
          </a:prstGeom>
        </p:spPr>
      </p:pic>
      <p:pic>
        <p:nvPicPr>
          <p:cNvPr id="13" name="Рисунок 12" descr="i (3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3789040"/>
            <a:ext cx="1903090" cy="2525706"/>
          </a:xfrm>
          <a:prstGeom prst="rect">
            <a:avLst/>
          </a:prstGeom>
        </p:spPr>
      </p:pic>
      <p:pic>
        <p:nvPicPr>
          <p:cNvPr id="10" name="Picture 2" descr="C:\Users\пк\Desktop\157435064817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780" y="-12663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19768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2 -2.96296E-6 C -0.01562 0.0426 -0.01389 0.07523 -0.0118 0.07523 C -0.00972 0.07523 -0.00781 0.0426 -0.00781 -2.96296E-6 C -0.00781 -0.04259 -0.00607 -0.075 -0.00399 -0.075 C -0.00191 -0.075 -2.5E-6 -0.04259 -2.5E-6 -2.96296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5c35cae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145880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65775" y="188640"/>
            <a:ext cx="678326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Рәссам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нәрсә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ясарга</a:t>
            </a: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оныткан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?»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7744" y="908720"/>
            <a:ext cx="3960440" cy="1584176"/>
          </a:xfrm>
          <a:prstGeom prst="wedgeRoundRectCallout">
            <a:avLst>
              <a:gd name="adj1" fmla="val -73235"/>
              <a:gd name="adj2" fmla="val -7709"/>
              <a:gd name="adj3" fmla="val 16667"/>
            </a:avLst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Хайваннарга</a:t>
            </a:r>
            <a:r>
              <a:rPr lang="ru-RU" dirty="0"/>
              <a:t> </a:t>
            </a:r>
            <a:r>
              <a:rPr lang="ru-RU" dirty="0" err="1"/>
              <a:t>игътибар</a:t>
            </a:r>
            <a:r>
              <a:rPr lang="ru-RU" dirty="0"/>
              <a:t> </a:t>
            </a:r>
            <a:r>
              <a:rPr lang="ru-RU" dirty="0" err="1"/>
              <a:t>белән</a:t>
            </a:r>
            <a:r>
              <a:rPr lang="ru-RU" dirty="0"/>
              <a:t> </a:t>
            </a:r>
            <a:r>
              <a:rPr lang="ru-RU" dirty="0" err="1"/>
              <a:t>карагыз</a:t>
            </a:r>
            <a:r>
              <a:rPr lang="ru-RU" dirty="0"/>
              <a:t>, </a:t>
            </a:r>
            <a:r>
              <a:rPr lang="ru-RU" dirty="0" err="1"/>
              <a:t>рәссам</a:t>
            </a:r>
            <a:r>
              <a:rPr lang="ru-RU" dirty="0"/>
              <a:t> </a:t>
            </a:r>
            <a:r>
              <a:rPr lang="ru-RU" dirty="0" err="1"/>
              <a:t>нәрсә</a:t>
            </a:r>
            <a:r>
              <a:rPr lang="ru-RU" dirty="0"/>
              <a:t> </a:t>
            </a:r>
            <a:r>
              <a:rPr lang="ru-RU" dirty="0" err="1"/>
              <a:t>ясарга</a:t>
            </a:r>
            <a:r>
              <a:rPr lang="ru-RU" dirty="0"/>
              <a:t> </a:t>
            </a:r>
            <a:r>
              <a:rPr lang="ru-RU" dirty="0" err="1"/>
              <a:t>оныткан</a:t>
            </a:r>
            <a:r>
              <a:rPr lang="ru-RU" dirty="0"/>
              <a:t>? Тулы </a:t>
            </a:r>
            <a:r>
              <a:rPr lang="ru-RU" dirty="0" err="1"/>
              <a:t>җавап</a:t>
            </a:r>
            <a:r>
              <a:rPr lang="ru-RU" dirty="0"/>
              <a:t> </a:t>
            </a:r>
            <a:r>
              <a:rPr lang="ru-RU" dirty="0" err="1"/>
              <a:t>белән</a:t>
            </a:r>
            <a:r>
              <a:rPr lang="ru-RU" dirty="0"/>
              <a:t> </a:t>
            </a:r>
            <a:r>
              <a:rPr lang="ru-RU" dirty="0" err="1"/>
              <a:t>җавап</a:t>
            </a:r>
            <a:r>
              <a:rPr lang="ru-RU" dirty="0"/>
              <a:t> 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һәм</a:t>
            </a:r>
            <a:r>
              <a:rPr lang="ru-RU" dirty="0"/>
              <a:t> </a:t>
            </a:r>
            <a:r>
              <a:rPr lang="ru-RU" dirty="0" err="1"/>
              <a:t>рәсемдә</a:t>
            </a:r>
            <a:r>
              <a:rPr lang="ru-RU" dirty="0"/>
              <a:t> </a:t>
            </a:r>
            <a:r>
              <a:rPr lang="ru-RU" dirty="0" err="1"/>
              <a:t>күрсәт</a:t>
            </a:r>
            <a:r>
              <a:rPr lang="ru-RU" dirty="0"/>
              <a:t>.</a:t>
            </a:r>
          </a:p>
        </p:txBody>
      </p:sp>
      <p:pic>
        <p:nvPicPr>
          <p:cNvPr id="1027" name="Picture 3">
            <a:hlinkClick r:id="" action="ppaction://noaction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7F7F5"/>
              </a:clrFrom>
              <a:clrTo>
                <a:srgbClr val="F7F7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4149080"/>
            <a:ext cx="173505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>
            <a:hlinkClick r:id="" action="ppaction://noaction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EDECEA"/>
              </a:clrFrom>
              <a:clrTo>
                <a:srgbClr val="EDEC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936104" cy="538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>
            <a:hlinkClick r:id="" action="ppaction://noaction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419872" y="3861048"/>
            <a:ext cx="2302321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>
            <a:hlinkClick r:id="" action="ppaction://noaction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843808" y="4437112"/>
            <a:ext cx="618728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>
            <a:hlinkClick r:id="" action="ppaction://noaction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941168"/>
            <a:ext cx="99873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>
            <a:hlinkClick r:id="" action="ppaction://noaction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11276" y="5174445"/>
            <a:ext cx="83830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>
            <a:hlinkClick r:id="" action="ppaction://noaction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11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444208" y="3140968"/>
            <a:ext cx="1372766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>
            <a:hlinkClick r:id="" action="ppaction://noaction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20272" y="2708920"/>
            <a:ext cx="779884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Управляющая кнопка: настраиваемая 16">
            <a:hlinkClick r:id="" action="ppaction://hlinkshowjump?jump=nextslide" highlightClick="1">
              <a:snd r:embed="rId13" name="laser.wav"/>
            </a:hlinkClick>
          </p:cNvPr>
          <p:cNvSpPr/>
          <p:nvPr/>
        </p:nvSpPr>
        <p:spPr>
          <a:xfrm>
            <a:off x="8028384" y="6237312"/>
            <a:ext cx="1008112" cy="432048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5" name="Picture 2" descr="C:\Users\пк\Desktop\1574350648176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11805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492604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3.7037E-6 C -0.00781 0.04676 -0.00694 0.08264 -0.0059 0.08264 C -0.00486 0.08264 -0.00399 0.04676 -0.00399 3.7037E-6 C -0.00399 -0.04676 -0.00312 -0.08264 -0.00208 -0.08264 C -0.00104 -0.08264 1.38778E-17 -0.04676 1.38778E-17 3.7037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веселая из ерлаш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14079753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6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настраиваемая 2">
            <a:hlinkClick r:id="rId6" action="ppaction://hlinksldjump" highlightClick="1">
              <a:snd r:embed="rId7" name="laser.wav"/>
            </a:hlinkClick>
          </p:cNvPr>
          <p:cNvSpPr/>
          <p:nvPr/>
        </p:nvSpPr>
        <p:spPr>
          <a:xfrm>
            <a:off x="1907704" y="1484784"/>
            <a:ext cx="2016224" cy="720080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Яңадан башлау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>
              <a:snd r:embed="rId7" name="laser.wav"/>
            </a:hlinkClick>
          </p:cNvPr>
          <p:cNvSpPr/>
          <p:nvPr/>
        </p:nvSpPr>
        <p:spPr>
          <a:xfrm>
            <a:off x="5148064" y="1484784"/>
            <a:ext cx="1800200" cy="720080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</a:rPr>
              <a:t>Уенны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bg2">
                    <a:lumMod val="25000"/>
                  </a:schemeClr>
                </a:solidFill>
              </a:rPr>
              <a:t>бетерү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2232248" cy="2424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0_3cba5b_c4cded88_S.gi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923928" y="3645024"/>
            <a:ext cx="2664296" cy="2595981"/>
          </a:xfrm>
          <a:prstGeom prst="rect">
            <a:avLst/>
          </a:prstGeom>
        </p:spPr>
      </p:pic>
      <p:pic>
        <p:nvPicPr>
          <p:cNvPr id="8" name="Рисунок 7" descr="2493.gif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2420888"/>
            <a:ext cx="2381250" cy="1428750"/>
          </a:xfrm>
          <a:prstGeom prst="rect">
            <a:avLst/>
          </a:prstGeom>
        </p:spPr>
      </p:pic>
      <p:pic>
        <p:nvPicPr>
          <p:cNvPr id="9" name="Рисунок 8" descr="2493.gif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2420888"/>
            <a:ext cx="2381250" cy="1428750"/>
          </a:xfrm>
          <a:prstGeom prst="rect">
            <a:avLst/>
          </a:prstGeom>
        </p:spPr>
      </p:pic>
      <p:pic>
        <p:nvPicPr>
          <p:cNvPr id="10" name="Picture 2" descr="C:\Users\пк\Desktop\157435064817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8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954732"/>
      </p:ext>
    </p:extLst>
  </p:cSld>
  <p:clrMapOvr>
    <a:masterClrMapping/>
  </p:clrMapOvr>
  <p:transition spd="med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3.7037E-6 C -0.00781 0.04676 -0.00694 0.08264 -0.0059 0.08264 C -0.00486 0.08264 -0.00399 0.04676 -0.00399 3.7037E-6 C -0.00399 -0.04676 -0.00312 -0.08264 -0.00208 -0.08264 C -0.00104 -0.08264 1.38778E-17 -0.04676 1.38778E-17 3.7037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77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В МИРЕ ЖИВОТНЫХ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Рисунок 1" descr="comical-jungle-background-18562144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6682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08512" y="260648"/>
            <a:ext cx="2669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Меню: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>
              <a:snd r:embed="rId6" name="laser.wav"/>
            </a:hlinkClick>
          </p:cNvPr>
          <p:cNvSpPr/>
          <p:nvPr/>
        </p:nvSpPr>
        <p:spPr>
          <a:xfrm>
            <a:off x="395536" y="4797152"/>
            <a:ext cx="1800200" cy="720080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/>
              <a:t>чыгу</a:t>
            </a:r>
            <a:endParaRPr lang="ru-RU" sz="2000" b="1" dirty="0"/>
          </a:p>
        </p:txBody>
      </p:sp>
      <p:sp>
        <p:nvSpPr>
          <p:cNvPr id="5" name="Управляющая кнопка: настраиваемая 4">
            <a:hlinkClick r:id="rId7" action="ppaction://hlinksldjump" highlightClick="1">
              <a:snd r:embed="rId6" name="laser.wav"/>
            </a:hlinkClick>
          </p:cNvPr>
          <p:cNvSpPr/>
          <p:nvPr/>
        </p:nvSpPr>
        <p:spPr>
          <a:xfrm>
            <a:off x="2339752" y="2420888"/>
            <a:ext cx="2736304" cy="648072"/>
          </a:xfrm>
          <a:prstGeom prst="actionButtonBlank">
            <a:avLst/>
          </a:prstGeom>
          <a:solidFill>
            <a:schemeClr val="accent1">
              <a:alpha val="35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sz="1600" b="1" dirty="0" err="1" smtClean="0">
                <a:solidFill>
                  <a:schemeClr val="bg2">
                    <a:lumMod val="25000"/>
                  </a:schemeClr>
                </a:solidFill>
              </a:rPr>
              <a:t>Уйлап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 тап»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Управляющая кнопка: настраиваемая 5">
            <a:hlinkClick r:id="rId8" action="ppaction://hlinksldjump" highlightClick="1">
              <a:snd r:embed="rId6" name="laser.wav"/>
            </a:hlinkClick>
          </p:cNvPr>
          <p:cNvSpPr/>
          <p:nvPr/>
        </p:nvSpPr>
        <p:spPr>
          <a:xfrm>
            <a:off x="2252023" y="1583346"/>
            <a:ext cx="2736304" cy="648072"/>
          </a:xfrm>
          <a:prstGeom prst="actionButtonBlank">
            <a:avLst/>
          </a:prstGeom>
          <a:solidFill>
            <a:schemeClr val="accent1">
              <a:alpha val="35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sz="1600" b="1" dirty="0" err="1">
                <a:solidFill>
                  <a:schemeClr val="bg2">
                    <a:lumMod val="25000"/>
                  </a:schemeClr>
                </a:solidFill>
              </a:rPr>
              <a:t>Т</a:t>
            </a:r>
            <a:r>
              <a:rPr lang="ru-RU" sz="1600" b="1" dirty="0" err="1" smtClean="0">
                <a:solidFill>
                  <a:schemeClr val="bg2">
                    <a:lumMod val="25000"/>
                  </a:schemeClr>
                </a:solidFill>
              </a:rPr>
              <a:t>абышмаклар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»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Управляющая кнопка: настраиваемая 6">
            <a:hlinkClick r:id="rId9" action="ppaction://hlinksldjump" highlightClick="1">
              <a:snd r:embed="rId6" name="laser.wav"/>
            </a:hlinkClick>
          </p:cNvPr>
          <p:cNvSpPr/>
          <p:nvPr/>
        </p:nvSpPr>
        <p:spPr>
          <a:xfrm>
            <a:off x="3707904" y="3193355"/>
            <a:ext cx="2736304" cy="648072"/>
          </a:xfrm>
          <a:prstGeom prst="actionButtonBlank">
            <a:avLst/>
          </a:prstGeom>
          <a:solidFill>
            <a:schemeClr val="accent1">
              <a:alpha val="35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Кайсы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артык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?»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Управляющая кнопка: настраиваемая 7">
            <a:hlinkClick r:id="" action="ppaction://hlinkshowjump?jump=nextslide" highlightClick="1">
              <a:snd r:embed="rId6" name="laser.wav"/>
            </a:hlinkClick>
          </p:cNvPr>
          <p:cNvSpPr/>
          <p:nvPr/>
        </p:nvSpPr>
        <p:spPr>
          <a:xfrm>
            <a:off x="5204156" y="1546792"/>
            <a:ext cx="2736304" cy="648072"/>
          </a:xfrm>
          <a:prstGeom prst="actionButtonBlank">
            <a:avLst/>
          </a:prstGeom>
          <a:solidFill>
            <a:schemeClr val="accent1">
              <a:alpha val="35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уртак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?»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Управляющая кнопка: настраиваемая 8">
            <a:hlinkClick r:id="rId10" action="ppaction://hlinksldjump" highlightClick="1">
              <a:snd r:embed="rId6" name="laser.wav"/>
            </a:hlinkClick>
          </p:cNvPr>
          <p:cNvSpPr/>
          <p:nvPr/>
        </p:nvSpPr>
        <p:spPr>
          <a:xfrm>
            <a:off x="5364088" y="2420888"/>
            <a:ext cx="2736304" cy="648072"/>
          </a:xfrm>
          <a:prstGeom prst="actionButtonBlank">
            <a:avLst/>
          </a:prstGeom>
          <a:solidFill>
            <a:schemeClr val="accent1">
              <a:alpha val="35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sz="1600" b="1" dirty="0" err="1" smtClean="0">
                <a:solidFill>
                  <a:schemeClr val="bg2">
                    <a:lumMod val="25000"/>
                  </a:schemeClr>
                </a:solidFill>
              </a:rPr>
              <a:t>Рәссам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 smtClean="0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 smtClean="0">
                <a:solidFill>
                  <a:schemeClr val="bg2">
                    <a:lumMod val="25000"/>
                  </a:schemeClr>
                </a:solidFill>
              </a:rPr>
              <a:t>ясарга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600" b="1" dirty="0" err="1" smtClean="0">
                <a:solidFill>
                  <a:schemeClr val="bg2">
                    <a:lumMod val="25000"/>
                  </a:schemeClr>
                </a:solidFill>
              </a:rPr>
              <a:t>оныткан</a:t>
            </a:r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</a:rPr>
              <a:t>?»</a:t>
            </a: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1" name="Picture 2" descr="C:\Users\пк\Desktop\157435064817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848" y="228"/>
            <a:ext cx="1907642" cy="187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75960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2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68840-green-leaf-frame-backgroun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92580" y="945594"/>
            <a:ext cx="39588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</a:t>
            </a:r>
            <a:r>
              <a:rPr lang="ru-RU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табышмаклар</a:t>
            </a:r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1800200" cy="19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979712" y="1772816"/>
            <a:ext cx="2448272" cy="936104"/>
          </a:xfrm>
          <a:prstGeom prst="wedgeRoundRectCallout">
            <a:avLst>
              <a:gd name="adj1" fmla="val -63618"/>
              <a:gd name="adj2" fmla="val 5366"/>
              <a:gd name="adj3" fmla="val 16667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Табышмакларның </a:t>
            </a:r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җавапларын </a:t>
            </a:r>
            <a:r>
              <a:rPr lang="tt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табыгыз</a:t>
            </a:r>
            <a:endParaRPr lang="ru-RU" sz="1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716016" y="1772816"/>
            <a:ext cx="2520280" cy="1008112"/>
          </a:xfrm>
          <a:prstGeom prst="flowChartProcess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 </a:t>
            </a:r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түгел-оча</a:t>
            </a:r>
            <a:endParaRPr lang="ru-RU" sz="14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Ябалактан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курка.</a:t>
            </a:r>
          </a:p>
          <a:p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Чикләвекне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ярата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Сызгырса,урманны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яңгырата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796136" y="2780928"/>
            <a:ext cx="288032" cy="504056"/>
          </a:xfrm>
          <a:prstGeom prst="downArrow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 descr="i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068960"/>
            <a:ext cx="2016747" cy="1600002"/>
          </a:xfrm>
          <a:prstGeom prst="rect">
            <a:avLst/>
          </a:prstGeom>
        </p:spPr>
      </p:pic>
      <p:pic>
        <p:nvPicPr>
          <p:cNvPr id="13" name="Рисунок 12" descr="i (49).jpg">
            <a:hlinkClick r:id="" action="ppaction://noaction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140968"/>
            <a:ext cx="2160240" cy="2082743"/>
          </a:xfrm>
          <a:prstGeom prst="rect">
            <a:avLst/>
          </a:prstGeom>
        </p:spPr>
      </p:pic>
      <p:sp>
        <p:nvSpPr>
          <p:cNvPr id="15" name="Блок-схема: процесс 14"/>
          <p:cNvSpPr/>
          <p:nvPr/>
        </p:nvSpPr>
        <p:spPr>
          <a:xfrm>
            <a:off x="1835696" y="2924943"/>
            <a:ext cx="2304256" cy="944017"/>
          </a:xfrm>
          <a:prstGeom prst="flowChartProcess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Сорыдыр төсе,</a:t>
            </a:r>
          </a:p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Үткендер төше.</a:t>
            </a:r>
          </a:p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Урманда йори</a:t>
            </a:r>
          </a:p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Бозаулар күзли</a:t>
            </a:r>
            <a:endParaRPr lang="ru-RU" sz="1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i (1).jpg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4437112"/>
            <a:ext cx="1261120" cy="1303562"/>
          </a:xfrm>
          <a:prstGeom prst="rect">
            <a:avLst/>
          </a:prstGeom>
        </p:spPr>
      </p:pic>
      <p:pic>
        <p:nvPicPr>
          <p:cNvPr id="17" name="Рисунок 16" descr="i (49).jpg">
            <a:hlinkClick r:id="" action="ppaction://noaction">
              <a:snd r:embed="rId5" name="chimes.wav"/>
            </a:hlinkClick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4077072"/>
            <a:ext cx="2160240" cy="2082743"/>
          </a:xfrm>
          <a:prstGeom prst="rect">
            <a:avLst/>
          </a:prstGeom>
        </p:spPr>
      </p:pic>
      <p:sp>
        <p:nvSpPr>
          <p:cNvPr id="19" name="Стрелка вниз 18"/>
          <p:cNvSpPr/>
          <p:nvPr/>
        </p:nvSpPr>
        <p:spPr>
          <a:xfrm>
            <a:off x="2699792" y="3717032"/>
            <a:ext cx="288032" cy="504056"/>
          </a:xfrm>
          <a:prstGeom prst="downArrow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настраиваемая 19">
            <a:hlinkClick r:id="" action="ppaction://hlinkshowjump?jump=nextslide" highlightClick="1">
              <a:snd r:embed="rId8" name="laser.wav"/>
            </a:hlinkClick>
          </p:cNvPr>
          <p:cNvSpPr/>
          <p:nvPr/>
        </p:nvSpPr>
        <p:spPr>
          <a:xfrm>
            <a:off x="7596336" y="5949280"/>
            <a:ext cx="1296144" cy="576064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8" name="Picture 2" descr="C:\Users\пк\Desktop\157435064817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8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92116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2 -2.22222E-6 C -0.01562 0.04676 -0.01406 0.08264 -0.01198 0.08264 C -0.00972 0.08264 -0.00798 0.04676 -0.00798 -2.22222E-6 C -0.00798 -0.04676 -0.00625 -0.08264 -0.00399 -0.08264 C -0.00191 -0.08264 -1.38889E-6 -0.04676 -1.38889E-6 -2.22222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i (2)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4509120"/>
            <a:ext cx="1976368" cy="1512168"/>
          </a:xfrm>
          <a:prstGeom prst="rect">
            <a:avLst/>
          </a:prstGeom>
        </p:spPr>
      </p:pic>
      <p:pic>
        <p:nvPicPr>
          <p:cNvPr id="21" name="Рисунок 20" descr="2010_0506Oryctolagus_cuniculus1013-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92080" y="3573016"/>
            <a:ext cx="1339434" cy="1231801"/>
          </a:xfrm>
          <a:prstGeom prst="rect">
            <a:avLst/>
          </a:prstGeom>
        </p:spPr>
      </p:pic>
      <p:pic>
        <p:nvPicPr>
          <p:cNvPr id="2" name="Рисунок 1" descr="5168840-green-leaf-frame-background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09507" y="980728"/>
            <a:ext cx="39588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</a:t>
            </a:r>
            <a:r>
              <a:rPr lang="ru-RU" sz="36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табышмаклар</a:t>
            </a:r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1800200" cy="19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979712" y="1772816"/>
            <a:ext cx="2448272" cy="936104"/>
          </a:xfrm>
          <a:prstGeom prst="wedgeRoundRectCallout">
            <a:avLst>
              <a:gd name="adj1" fmla="val -63618"/>
              <a:gd name="adj2" fmla="val 5366"/>
              <a:gd name="adj3" fmla="val 16667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Табышмакларның җаваплпрын табыгыз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716016" y="1772816"/>
            <a:ext cx="2520280" cy="1008112"/>
          </a:xfrm>
          <a:prstGeom prst="flowChartProcess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Җәен соры,кышын ак</a:t>
            </a:r>
          </a:p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Аңа шулай яхшырак</a:t>
            </a:r>
            <a:endParaRPr lang="ru-RU" sz="1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796136" y="2780928"/>
            <a:ext cx="288032" cy="504056"/>
          </a:xfrm>
          <a:prstGeom prst="downArrow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i (49).jpg">
            <a:hlinkClick r:id="" action="ppaction://noaction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3284984"/>
            <a:ext cx="2160240" cy="2082743"/>
          </a:xfrm>
          <a:prstGeom prst="rect">
            <a:avLst/>
          </a:prstGeom>
        </p:spPr>
      </p:pic>
      <p:sp>
        <p:nvSpPr>
          <p:cNvPr id="15" name="Блок-схема: процесс 14"/>
          <p:cNvSpPr/>
          <p:nvPr/>
        </p:nvSpPr>
        <p:spPr>
          <a:xfrm>
            <a:off x="1800200" y="2780928"/>
            <a:ext cx="2304256" cy="1332148"/>
          </a:xfrm>
          <a:prstGeom prst="flowChartProcess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Асрамый да умарта</a:t>
            </a:r>
          </a:p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Балны бик-бик ярата</a:t>
            </a:r>
          </a:p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Кышын сөя йокыны</a:t>
            </a:r>
          </a:p>
          <a:p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Язгача тормый ята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7" name="Рисунок 16" descr="i (49).jpg">
            <a:hlinkClick r:id="" action="ppaction://noaction">
              <a:snd r:embed="rId6" name="chimes.wav"/>
            </a:hlinkClick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4221088"/>
            <a:ext cx="2160240" cy="2082743"/>
          </a:xfrm>
          <a:prstGeom prst="rect">
            <a:avLst/>
          </a:prstGeom>
        </p:spPr>
      </p:pic>
      <p:sp>
        <p:nvSpPr>
          <p:cNvPr id="19" name="Стрелка вниз 18"/>
          <p:cNvSpPr/>
          <p:nvPr/>
        </p:nvSpPr>
        <p:spPr>
          <a:xfrm>
            <a:off x="2679864" y="3936888"/>
            <a:ext cx="288032" cy="504056"/>
          </a:xfrm>
          <a:prstGeom prst="downArrow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настраиваемая 19">
            <a:hlinkClick r:id="" action="ppaction://hlinkshowjump?jump=nextslide" highlightClick="1">
              <a:snd r:embed="rId8" name="laser.wav"/>
            </a:hlinkClick>
          </p:cNvPr>
          <p:cNvSpPr/>
          <p:nvPr/>
        </p:nvSpPr>
        <p:spPr>
          <a:xfrm>
            <a:off x="7668344" y="5949280"/>
            <a:ext cx="1224136" cy="504056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6" name="Picture 2" descr="C:\Users\пк\Desktop\157435064817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8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98593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1.11111E-6 C -0.0158 0.04676 -0.01407 0.08264 -0.01198 0.08264 C -0.00973 0.08264 -0.00799 0.04676 -0.00799 1.11111E-6 C -0.00799 -0.04676 -0.00625 -0.08264 -0.004 -0.08264 C -0.00191 -0.08264 3.61111E-6 -0.04676 3.61111E-6 1.11111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68840-green-leaf-frame-backgroun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09507" y="980728"/>
            <a:ext cx="39588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</a:t>
            </a:r>
            <a:r>
              <a:rPr lang="ru-RU" sz="36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табышмаклар</a:t>
            </a:r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1800200" cy="19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979712" y="1772816"/>
            <a:ext cx="2448272" cy="936104"/>
          </a:xfrm>
          <a:prstGeom prst="wedgeRoundRectCallout">
            <a:avLst>
              <a:gd name="adj1" fmla="val -63618"/>
              <a:gd name="adj2" fmla="val 5366"/>
              <a:gd name="adj3" fmla="val 16667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>
                <a:solidFill>
                  <a:schemeClr val="bg2">
                    <a:lumMod val="25000"/>
                  </a:schemeClr>
                </a:solidFill>
              </a:rPr>
              <a:t>Табышмакларның </a:t>
            </a:r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җавапларын </a:t>
            </a:r>
            <a:r>
              <a:rPr lang="tt-RU" sz="1400" dirty="0">
                <a:solidFill>
                  <a:schemeClr val="bg2">
                    <a:lumMod val="25000"/>
                  </a:schemeClr>
                </a:solidFill>
              </a:rPr>
              <a:t>табыгыз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716016" y="1772816"/>
            <a:ext cx="2448272" cy="1008112"/>
          </a:xfrm>
          <a:prstGeom prst="flowChartProcess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Ул өстенә җәй дә,кыш та</a:t>
            </a:r>
          </a:p>
          <a:p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Энәле күлмәк кия.</a:t>
            </a:r>
          </a:p>
          <a:p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Шулай да аны әнкәсе</a:t>
            </a:r>
          </a:p>
          <a:p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Йомшагым диеп сөя</a:t>
            </a:r>
            <a:endParaRPr lang="ru-RU" sz="12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796136" y="2780928"/>
            <a:ext cx="288032" cy="504056"/>
          </a:xfrm>
          <a:prstGeom prst="downArrow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1907704" y="2852936"/>
            <a:ext cx="2304256" cy="1008112"/>
          </a:xfrm>
          <a:prstGeom prst="flowChartProcess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Өсте җылы тунлы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Җир астыннан юлы.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Сызгырып җибәрсә,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Яңгырата кырны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2843808" y="3861048"/>
            <a:ext cx="288032" cy="504056"/>
          </a:xfrm>
          <a:prstGeom prst="downArrow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настраиваемая 19">
            <a:hlinkClick r:id="" action="ppaction://hlinkshowjump?jump=nextslide" highlightClick="1">
              <a:snd r:embed="rId4" name="laser.wav"/>
            </a:hlinkClick>
          </p:cNvPr>
          <p:cNvSpPr/>
          <p:nvPr/>
        </p:nvSpPr>
        <p:spPr>
          <a:xfrm>
            <a:off x="7668344" y="5949280"/>
            <a:ext cx="1224136" cy="576064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6" name="Рисунок 15" descr="Hedgehog-31.jpg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501008"/>
            <a:ext cx="1710308" cy="1237786"/>
          </a:xfrm>
          <a:prstGeom prst="rect">
            <a:avLst/>
          </a:prstGeom>
        </p:spPr>
      </p:pic>
      <p:pic>
        <p:nvPicPr>
          <p:cNvPr id="22" name="Рисунок 21" descr="raccoon-94083812.jp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4293096"/>
            <a:ext cx="2015030" cy="1612024"/>
          </a:xfrm>
          <a:prstGeom prst="rect">
            <a:avLst/>
          </a:prstGeom>
        </p:spPr>
      </p:pic>
      <p:pic>
        <p:nvPicPr>
          <p:cNvPr id="13" name="Рисунок 12" descr="i (49).jpg">
            <a:hlinkClick r:id="" action="ppaction://noaction">
              <a:snd r:embed="rId7" name="chimes.wav"/>
            </a:hlinkClick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3212976"/>
            <a:ext cx="2160240" cy="2082743"/>
          </a:xfrm>
          <a:prstGeom prst="rect">
            <a:avLst/>
          </a:prstGeom>
        </p:spPr>
      </p:pic>
      <p:pic>
        <p:nvPicPr>
          <p:cNvPr id="17" name="Рисунок 16" descr="i (49).jpg">
            <a:hlinkClick r:id="" action="ppaction://noaction">
              <a:snd r:embed="rId7" name="chimes.wav"/>
            </a:hlinkClick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4293096"/>
            <a:ext cx="2160240" cy="2082743"/>
          </a:xfrm>
          <a:prstGeom prst="rect">
            <a:avLst/>
          </a:prstGeom>
        </p:spPr>
      </p:pic>
      <p:cxnSp>
        <p:nvCxnSpPr>
          <p:cNvPr id="5" name="Соединительная линия уступом 4"/>
          <p:cNvCxnSpPr/>
          <p:nvPr/>
        </p:nvCxnSpPr>
        <p:spPr>
          <a:xfrm rot="10800000">
            <a:off x="9396536" y="3032956"/>
            <a:ext cx="144016" cy="127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C:\Users\пк\Desktop\157435064817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8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63622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2 3.7037E-6 C -0.01562 0.04676 -0.01389 0.08264 -0.0118 0.08264 C -0.00972 0.08264 -0.00781 0.04676 -0.00781 3.7037E-6 C -0.00781 -0.04676 -0.00607 -0.08264 -0.00399 -0.08264 C -0.00191 -0.08264 -2.5E-6 -0.04676 -2.5E-6 3.7037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68840-green-leaf-frame-backgroun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09507" y="980728"/>
            <a:ext cx="39588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</a:t>
            </a:r>
            <a:r>
              <a:rPr lang="ru-RU" sz="36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табышмаклар</a:t>
            </a:r>
            <a:r>
              <a:rPr lang="ru-RU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  <a:endParaRPr lang="ru-RU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1800200" cy="19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979712" y="1772816"/>
            <a:ext cx="2448272" cy="936104"/>
          </a:xfrm>
          <a:prstGeom prst="wedgeRoundRectCallout">
            <a:avLst>
              <a:gd name="adj1" fmla="val -63618"/>
              <a:gd name="adj2" fmla="val 5366"/>
              <a:gd name="adj3" fmla="val 16667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>
                <a:solidFill>
                  <a:schemeClr val="bg2">
                    <a:lumMod val="25000"/>
                  </a:schemeClr>
                </a:solidFill>
              </a:rPr>
              <a:t>Табышмакларның җаваплпрын табыгыз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4716016" y="2852936"/>
            <a:ext cx="2448272" cy="1008112"/>
          </a:xfrm>
          <a:prstGeom prst="flowChartProcess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err="1">
                <a:solidFill>
                  <a:srgbClr val="545454"/>
                </a:solidFill>
              </a:rPr>
              <a:t>Гел</a:t>
            </a:r>
            <a:r>
              <a:rPr lang="ru-RU" sz="1200" dirty="0">
                <a:solidFill>
                  <a:srgbClr val="545454"/>
                </a:solidFill>
              </a:rPr>
              <a:t> </a:t>
            </a:r>
            <a:r>
              <a:rPr lang="ru-RU" sz="1200" dirty="0" err="1">
                <a:solidFill>
                  <a:srgbClr val="545454"/>
                </a:solidFill>
              </a:rPr>
              <a:t>сыер</a:t>
            </a:r>
            <a:r>
              <a:rPr lang="ru-RU" sz="1200" dirty="0">
                <a:solidFill>
                  <a:srgbClr val="545454"/>
                </a:solidFill>
              </a:rPr>
              <a:t> </a:t>
            </a:r>
            <a:r>
              <a:rPr lang="ru-RU" sz="1200" dirty="0" err="1">
                <a:solidFill>
                  <a:srgbClr val="545454"/>
                </a:solidFill>
              </a:rPr>
              <a:t>инде</a:t>
            </a:r>
            <a:r>
              <a:rPr lang="ru-RU" sz="1200" dirty="0">
                <a:solidFill>
                  <a:srgbClr val="545454"/>
                </a:solidFill>
              </a:rPr>
              <a:t> </a:t>
            </a:r>
            <a:r>
              <a:rPr lang="ru-RU" sz="1200" dirty="0" err="1">
                <a:solidFill>
                  <a:srgbClr val="545454"/>
                </a:solidFill>
              </a:rPr>
              <a:t>үзе</a:t>
            </a:r>
            <a:r>
              <a:rPr lang="ru-RU" sz="1200" dirty="0">
                <a:solidFill>
                  <a:srgbClr val="545454"/>
                </a:solidFill>
              </a:rPr>
              <a:t>,</a:t>
            </a:r>
          </a:p>
          <a:p>
            <a:r>
              <a:rPr lang="ru-RU" sz="1200" dirty="0">
                <a:solidFill>
                  <a:srgbClr val="545454"/>
                </a:solidFill>
              </a:rPr>
              <a:t>Тик </a:t>
            </a:r>
            <a:r>
              <a:rPr lang="ru-RU" sz="1200" dirty="0" err="1">
                <a:solidFill>
                  <a:srgbClr val="545454"/>
                </a:solidFill>
              </a:rPr>
              <a:t>тармаклы</a:t>
            </a:r>
            <a:r>
              <a:rPr lang="ru-RU" sz="1200" dirty="0">
                <a:solidFill>
                  <a:srgbClr val="545454"/>
                </a:solidFill>
              </a:rPr>
              <a:t> </a:t>
            </a:r>
            <a:r>
              <a:rPr lang="ru-RU" sz="1200" dirty="0" err="1" smtClean="0">
                <a:solidFill>
                  <a:srgbClr val="545454"/>
                </a:solidFill>
              </a:rPr>
              <a:t>мөгезе</a:t>
            </a:r>
            <a:endParaRPr lang="ru-RU" sz="1200" dirty="0">
              <a:solidFill>
                <a:srgbClr val="545454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868144" y="3861048"/>
            <a:ext cx="288032" cy="504056"/>
          </a:xfrm>
          <a:prstGeom prst="downArrow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1907704" y="2852936"/>
            <a:ext cx="2304256" cy="1008112"/>
          </a:xfrm>
          <a:prstGeom prst="flowChartProcess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Урманнан чыгар,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Корсак асты чуар.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Койрыгы сырлы,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sz="1200" dirty="0" smtClean="0">
                <a:solidFill>
                  <a:schemeClr val="bg2">
                    <a:lumMod val="25000"/>
                  </a:schemeClr>
                </a:solidFill>
              </a:rPr>
              <a:t>Хәйләсе күптөрле.</a:t>
            </a:r>
            <a:endParaRPr lang="ru-RU" sz="1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2843808" y="3861048"/>
            <a:ext cx="288032" cy="504056"/>
          </a:xfrm>
          <a:prstGeom prst="downArrow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настраиваемая 19">
            <a:hlinkClick r:id="" action="ppaction://hlinkshowjump?jump=nextslide" highlightClick="1">
              <a:snd r:embed="rId4" name="laser.wav"/>
            </a:hlinkClick>
          </p:cNvPr>
          <p:cNvSpPr/>
          <p:nvPr/>
        </p:nvSpPr>
        <p:spPr>
          <a:xfrm>
            <a:off x="7596336" y="5949280"/>
            <a:ext cx="1296144" cy="504056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8" name="Рисунок 17" descr="i (3)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4581128"/>
            <a:ext cx="1427981" cy="1582556"/>
          </a:xfrm>
          <a:prstGeom prst="rect">
            <a:avLst/>
          </a:prstGeom>
        </p:spPr>
      </p:pic>
      <p:pic>
        <p:nvPicPr>
          <p:cNvPr id="21" name="Рисунок 20" descr="vnieklassnoiemieropriiatiieponieviedomymdorozhkam_5.jpe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4509120"/>
            <a:ext cx="1037339" cy="1245518"/>
          </a:xfrm>
          <a:prstGeom prst="rect">
            <a:avLst/>
          </a:prstGeom>
        </p:spPr>
      </p:pic>
      <p:pic>
        <p:nvPicPr>
          <p:cNvPr id="17" name="Рисунок 16" descr="i (49).jpg">
            <a:hlinkClick r:id="" action="ppaction://noaction">
              <a:snd r:embed="rId7" name="chimes.wav"/>
            </a:hlinkClick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4293096"/>
            <a:ext cx="2160240" cy="2082743"/>
          </a:xfrm>
          <a:prstGeom prst="rect">
            <a:avLst/>
          </a:prstGeom>
        </p:spPr>
      </p:pic>
      <p:pic>
        <p:nvPicPr>
          <p:cNvPr id="13" name="Рисунок 12" descr="i (49).jpg">
            <a:hlinkClick r:id="" action="ppaction://noaction">
              <a:snd r:embed="rId7" name="chimes.wav"/>
            </a:hlinkClick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4293096"/>
            <a:ext cx="2160240" cy="2082743"/>
          </a:xfrm>
          <a:prstGeom prst="rect">
            <a:avLst/>
          </a:prstGeom>
        </p:spPr>
      </p:pic>
      <p:sp>
        <p:nvSpPr>
          <p:cNvPr id="24" name="Скругленная прямоугольная выноска 23"/>
          <p:cNvSpPr/>
          <p:nvPr/>
        </p:nvSpPr>
        <p:spPr>
          <a:xfrm>
            <a:off x="5004048" y="1628800"/>
            <a:ext cx="1944216" cy="1080120"/>
          </a:xfrm>
          <a:prstGeom prst="wedgeRoundRectCallout">
            <a:avLst>
              <a:gd name="adj1" fmla="val 81661"/>
              <a:gd name="adj2" fmla="val -47832"/>
              <a:gd name="adj3" fmla="val 16667"/>
            </a:avLst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Сез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нинди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хайваннар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турында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1200" dirty="0" err="1" smtClean="0">
                <a:solidFill>
                  <a:schemeClr val="bg2">
                    <a:lumMod val="25000"/>
                  </a:schemeClr>
                </a:solidFill>
              </a:rPr>
              <a:t>табышмаклар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 smtClean="0">
                <a:solidFill>
                  <a:schemeClr val="bg2">
                    <a:lumMod val="25000"/>
                  </a:schemeClr>
                </a:solidFill>
              </a:rPr>
              <a:t>чиштегез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?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Нигә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алар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шулай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дип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атала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?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Сез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тагын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беләсез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pic>
        <p:nvPicPr>
          <p:cNvPr id="25" name="Рисунок 24" descr="56ff19f1d9406.jp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3643" y="836712"/>
            <a:ext cx="1790357" cy="1944216"/>
          </a:xfrm>
          <a:prstGeom prst="rect">
            <a:avLst/>
          </a:prstGeom>
        </p:spPr>
      </p:pic>
      <p:pic>
        <p:nvPicPr>
          <p:cNvPr id="22" name="Picture 2" descr="C:\Users\пк\Desktop\1574350648176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8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79287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3.7037E-6 C -0.00781 0.04676 -0.00694 0.08264 -0.0059 0.08264 C -0.00486 0.08264 -0.00399 0.04676 -0.00399 3.7037E-6 C -0.00399 -0.04676 -0.00312 -0.08264 -0.00208 -0.08264 C -0.00104 -0.08264 1.38778E-17 -0.04676 1.38778E-17 3.7037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2.59259E-6 C -0.01528 0.04676 -0.01371 0.08264 -0.01163 0.08264 C -0.00937 0.08264 -0.00764 0.04676 -0.00764 2.59259E-6 C -0.00764 -0.04676 -0.00608 -0.08264 -0.00382 -0.08264 C -0.00173 -0.08264 -1.11111E-6 -0.04676 -1.11111E-6 2.59259E-6 " pathEditMode="relative" rAng="0" ptsTypes="fffff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51756" y="764704"/>
            <a:ext cx="32773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 w="0"/>
                <a:solidFill>
                  <a:schemeClr val="accent3"/>
                </a:solidFill>
                <a:effectLst>
                  <a:reflection blurRad="12700" stA="50000" endPos="50000" dist="5000" dir="5400000" sy="-100000" rotWithShape="0"/>
                </a:effectLst>
              </a:rPr>
              <a:t>«УЙЛАП ТАП»</a:t>
            </a:r>
            <a:endParaRPr lang="ru-RU" sz="4000" b="1" cap="all" spc="0" dirty="0">
              <a:ln w="0"/>
              <a:solidFill>
                <a:schemeClr val="accent3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1800200" cy="19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051720" y="1556792"/>
            <a:ext cx="2232248" cy="792088"/>
          </a:xfrm>
          <a:prstGeom prst="wedgeRoundRectCallout">
            <a:avLst>
              <a:gd name="adj1" fmla="val -63618"/>
              <a:gd name="adj2" fmla="val 5366"/>
              <a:gd name="adj3" fmla="val 16667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solidFill>
                  <a:schemeClr val="bg2">
                    <a:lumMod val="25000"/>
                  </a:schemeClr>
                </a:solidFill>
              </a:rPr>
              <a:t>Нинди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</a:rPr>
              <a:t>хайван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</a:rPr>
              <a:t>турында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</a:rPr>
              <a:t>сүз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</a:rPr>
              <a:t> бара?</a:t>
            </a:r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>
              <a:snd r:embed="rId4" name="laser.wav"/>
            </a:hlinkClick>
          </p:cNvPr>
          <p:cNvSpPr/>
          <p:nvPr/>
        </p:nvSpPr>
        <p:spPr>
          <a:xfrm>
            <a:off x="7596336" y="5949280"/>
            <a:ext cx="1296144" cy="504056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" name="Рисунок 11" descr="i (2)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2492896"/>
            <a:ext cx="1842318" cy="1409603"/>
          </a:xfrm>
          <a:prstGeom prst="rect">
            <a:avLst/>
          </a:prstGeom>
        </p:spPr>
      </p:pic>
      <p:pic>
        <p:nvPicPr>
          <p:cNvPr id="15" name="Рисунок 14" descr="i (1).jp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6136" y="4581128"/>
            <a:ext cx="1134616" cy="1172800"/>
          </a:xfrm>
          <a:prstGeom prst="rect">
            <a:avLst/>
          </a:prstGeom>
        </p:spPr>
      </p:pic>
      <p:pic>
        <p:nvPicPr>
          <p:cNvPr id="14" name="Рисунок 13" descr="2010_0506Oryctolagus_cuniculus1013-2.jpg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36096" y="1628800"/>
            <a:ext cx="1339442" cy="1231801"/>
          </a:xfrm>
          <a:prstGeom prst="rect">
            <a:avLst/>
          </a:prstGeom>
        </p:spPr>
      </p:pic>
      <p:sp>
        <p:nvSpPr>
          <p:cNvPr id="8" name="МЕДВ">
            <a:hlinkClick r:id="" action="ppaction://noaction">
              <a:snd r:embed="rId8" name="cashreg.wav"/>
            </a:hlinkClick>
          </p:cNvPr>
          <p:cNvSpPr/>
          <p:nvPr/>
        </p:nvSpPr>
        <p:spPr>
          <a:xfrm>
            <a:off x="1619672" y="2504712"/>
            <a:ext cx="2664296" cy="1440160"/>
          </a:xfrm>
          <a:prstGeom prst="flowChartAlternateProcess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dist="50800" dir="4500000" sx="1000" sy="1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Көрән,йонлач,лапан аяк</a:t>
            </a:r>
          </a:p>
          <a:p>
            <a:pPr algn="ctr"/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Үзе бал ярата.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3" name="Рисунок 12" descr="i.jpg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4005064"/>
            <a:ext cx="2016747" cy="1600002"/>
          </a:xfrm>
          <a:prstGeom prst="rect">
            <a:avLst/>
          </a:prstGeom>
        </p:spPr>
      </p:pic>
      <p:sp>
        <p:nvSpPr>
          <p:cNvPr id="9" name="БЕЛК">
            <a:hlinkClick r:id="" action="ppaction://noaction">
              <a:snd r:embed="rId8" name="cashreg.wav"/>
            </a:hlinkClick>
          </p:cNvPr>
          <p:cNvSpPr/>
          <p:nvPr/>
        </p:nvSpPr>
        <p:spPr>
          <a:xfrm>
            <a:off x="1547664" y="4293096"/>
            <a:ext cx="2664296" cy="1368152"/>
          </a:xfrm>
          <a:prstGeom prst="flowChartAlternateProcess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dist="50800" dir="4500000" sx="1000" sy="1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Ботактан ботакка секереп йөри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,</a:t>
            </a:r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</a:rPr>
              <a:t>чикләвек</a:t>
            </a:r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dirty="0" err="1" smtClean="0">
                <a:solidFill>
                  <a:schemeClr val="bg2">
                    <a:lumMod val="25000"/>
                  </a:schemeClr>
                </a:solidFill>
              </a:rPr>
              <a:t>ярата</a:t>
            </a:r>
            <a:endParaRPr lang="tt-RU" sz="14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МЫШ">
            <a:hlinkClick r:id="" action="ppaction://noaction">
              <a:snd r:embed="rId8" name="cashreg.wav"/>
            </a:hlinkClick>
          </p:cNvPr>
          <p:cNvSpPr/>
          <p:nvPr/>
        </p:nvSpPr>
        <p:spPr>
          <a:xfrm>
            <a:off x="4932040" y="1556792"/>
            <a:ext cx="2664296" cy="1296144"/>
          </a:xfrm>
          <a:prstGeom prst="flowChartAlternateProcess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dist="50800" dir="4500000" sx="1000" sy="1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Озын колаклы,кыска койрыклы,кылый күзле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6" name="Рисунок 15" descr="i (4).jpg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3212976"/>
            <a:ext cx="2353044" cy="1239962"/>
          </a:xfrm>
          <a:prstGeom prst="rect">
            <a:avLst/>
          </a:prstGeom>
        </p:spPr>
      </p:pic>
      <p:sp>
        <p:nvSpPr>
          <p:cNvPr id="11" name="ВОЛК">
            <a:hlinkClick r:id="" action="ppaction://noaction">
              <a:snd r:embed="rId8" name="cashreg.wav"/>
            </a:hlinkClick>
          </p:cNvPr>
          <p:cNvSpPr/>
          <p:nvPr/>
        </p:nvSpPr>
        <p:spPr>
          <a:xfrm>
            <a:off x="4932040" y="4437112"/>
            <a:ext cx="2664296" cy="1296144"/>
          </a:xfrm>
          <a:prstGeom prst="flowChartAlternateProcess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dist="50800" dir="4500000" sx="1000" sy="1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Соры,усал,зур тешле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МЫШКА">
            <a:hlinkClick r:id="" action="ppaction://noaction">
              <a:snd r:embed="rId8" name="cashreg.wav"/>
            </a:hlinkClick>
          </p:cNvPr>
          <p:cNvSpPr/>
          <p:nvPr/>
        </p:nvSpPr>
        <p:spPr>
          <a:xfrm>
            <a:off x="4932040" y="2996952"/>
            <a:ext cx="2664296" cy="1296144"/>
          </a:xfrm>
          <a:prstGeom prst="flowChartAlternateProcess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dist="50800" dir="4500000" sx="1000" sy="1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 prstMaterial="dk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1400" dirty="0" smtClean="0">
                <a:solidFill>
                  <a:schemeClr val="bg2">
                    <a:lumMod val="25000"/>
                  </a:schemeClr>
                </a:solidFill>
              </a:rPr>
              <a:t>Узе кечкенә генә,соры төсле,озын койрыклы</a:t>
            </a:r>
            <a:endParaRPr lang="ru-RU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7" name="Picture 2" descr="C:\Users\пк\Desktop\157435064817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8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40685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2 -2.96296E-6 C -0.01562 0.0426 -0.01389 0.07523 -0.0118 0.07523 C -0.00972 0.07523 -0.00781 0.0426 -0.00781 -2.96296E-6 C -0.00781 -0.04259 -0.00607 -0.075 -0.00399 -0.075 C -0.00191 -0.075 -2.5E-6 -0.04259 -2.5E-6 -2.96296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6" grpId="0" animBg="1"/>
      <p:bldP spid="11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derevo_trava_nebo_oblaka_1600x120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620689"/>
            <a:ext cx="145880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029040" y="188640"/>
            <a:ext cx="36057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</a:t>
            </a:r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Кайсы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4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артык</a:t>
            </a:r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»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483768" y="1052736"/>
            <a:ext cx="3744416" cy="1368152"/>
          </a:xfrm>
          <a:prstGeom prst="wedgeRoundRectCallout">
            <a:avLst>
              <a:gd name="adj1" fmla="val -64260"/>
              <a:gd name="adj2" fmla="val -14038"/>
              <a:gd name="adj3" fmla="val 16667"/>
            </a:avLst>
          </a:prstGeom>
          <a:solidFill>
            <a:schemeClr val="accent1">
              <a:alpha val="1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Карагыз,Һәрбер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рәттә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4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әр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хайван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рәсеме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3се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бер-беренә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ниндидер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билге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белән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охшаш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</a:rPr>
              <a:t>ә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4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артык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Кайсысы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?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Син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ник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шулай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400" b="1" dirty="0" err="1" smtClean="0">
                <a:solidFill>
                  <a:schemeClr val="bg2">
                    <a:lumMod val="25000"/>
                  </a:schemeClr>
                </a:solidFill>
              </a:rPr>
              <a:t>уйлыйсын</a:t>
            </a:r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</a:rPr>
              <a:t>?</a:t>
            </a:r>
            <a:endParaRPr lang="ru-RU" sz="1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3933056"/>
            <a:ext cx="9144000" cy="0"/>
          </a:xfrm>
          <a:prstGeom prst="line">
            <a:avLst/>
          </a:prstGeom>
          <a:ln w="3492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0" y="5445224"/>
            <a:ext cx="9144000" cy="0"/>
          </a:xfrm>
          <a:prstGeom prst="line">
            <a:avLst/>
          </a:prstGeom>
          <a:ln w="34925" cmpd="thickThin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Hedgehog-31.jpg">
            <a:hlinkClick r:id="" action="ppaction://noaction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4293096"/>
            <a:ext cx="1638300" cy="1185672"/>
          </a:xfrm>
          <a:prstGeom prst="rect">
            <a:avLst/>
          </a:prstGeom>
        </p:spPr>
      </p:pic>
      <p:pic>
        <p:nvPicPr>
          <p:cNvPr id="11" name="Рисунок 10" descr="i (89).jpg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2636912"/>
            <a:ext cx="1152128" cy="1190901"/>
          </a:xfrm>
          <a:prstGeom prst="rect">
            <a:avLst/>
          </a:prstGeom>
        </p:spPr>
      </p:pic>
      <p:pic>
        <p:nvPicPr>
          <p:cNvPr id="12" name="Рисунок 11" descr="i (79).jpg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2420888"/>
            <a:ext cx="1380093" cy="1529485"/>
          </a:xfrm>
          <a:prstGeom prst="rect">
            <a:avLst/>
          </a:prstGeom>
        </p:spPr>
      </p:pic>
      <p:pic>
        <p:nvPicPr>
          <p:cNvPr id="13" name="Рисунок 12" descr="i (65).jpg">
            <a:hlinkClick r:id="" action="ppaction://noaction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276872"/>
            <a:ext cx="1648767" cy="1817871"/>
          </a:xfrm>
          <a:prstGeom prst="rect">
            <a:avLst/>
          </a:prstGeom>
        </p:spPr>
      </p:pic>
      <p:pic>
        <p:nvPicPr>
          <p:cNvPr id="15" name="Рисунок 14" descr="i (78).jpg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4005064"/>
            <a:ext cx="2091166" cy="1600002"/>
          </a:xfrm>
          <a:prstGeom prst="rect">
            <a:avLst/>
          </a:prstGeom>
        </p:spPr>
      </p:pic>
      <p:pic>
        <p:nvPicPr>
          <p:cNvPr id="17" name="Рисунок 16" descr="i (93).jpg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2420888"/>
            <a:ext cx="1944216" cy="1542459"/>
          </a:xfrm>
          <a:prstGeom prst="rect">
            <a:avLst/>
          </a:prstGeom>
        </p:spPr>
      </p:pic>
      <p:pic>
        <p:nvPicPr>
          <p:cNvPr id="18" name="Рисунок 17" descr="raccoon-94083812.jpg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240" y="4149080"/>
            <a:ext cx="1710190" cy="1368152"/>
          </a:xfrm>
          <a:prstGeom prst="rect">
            <a:avLst/>
          </a:prstGeom>
        </p:spPr>
      </p:pic>
      <p:pic>
        <p:nvPicPr>
          <p:cNvPr id="19" name="Рисунок 18" descr="vnieklassnoiemieropriiatiieponieviedomymdorozhkam_5.jpeg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077072"/>
            <a:ext cx="1139475" cy="1368152"/>
          </a:xfrm>
          <a:prstGeom prst="rect">
            <a:avLst/>
          </a:prstGeom>
        </p:spPr>
      </p:pic>
      <p:pic>
        <p:nvPicPr>
          <p:cNvPr id="20" name="Рисунок 19" descr="img15.jpg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5661248"/>
            <a:ext cx="1344150" cy="1008111"/>
          </a:xfrm>
          <a:prstGeom prst="rect">
            <a:avLst/>
          </a:prstGeom>
        </p:spPr>
      </p:pic>
      <p:pic>
        <p:nvPicPr>
          <p:cNvPr id="21" name="Рисунок 20" descr="i (79).jpg">
            <a:hlinkClick r:id="" action="ppaction://noaction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5373216"/>
            <a:ext cx="1440160" cy="1596054"/>
          </a:xfrm>
          <a:prstGeom prst="rect">
            <a:avLst/>
          </a:prstGeom>
        </p:spPr>
      </p:pic>
      <p:pic>
        <p:nvPicPr>
          <p:cNvPr id="22" name="Рисунок 21" descr="i (2).jpg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F0EFED"/>
              </a:clrFrom>
              <a:clrTo>
                <a:srgbClr val="F0EF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5445224"/>
            <a:ext cx="1459118" cy="1239962"/>
          </a:xfrm>
          <a:prstGeom prst="rect">
            <a:avLst/>
          </a:prstGeom>
        </p:spPr>
      </p:pic>
      <p:pic>
        <p:nvPicPr>
          <p:cNvPr id="23" name="Рисунок 22" descr="d92279f076750fe6340063139d6ce199.jpg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5988968"/>
            <a:ext cx="1498331" cy="869032"/>
          </a:xfrm>
          <a:prstGeom prst="rect">
            <a:avLst/>
          </a:prstGeom>
        </p:spPr>
      </p:pic>
      <p:pic>
        <p:nvPicPr>
          <p:cNvPr id="27" name="Рисунок 26" descr="0_6bc46_7f6779ff_orig.png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982" y="2930239"/>
            <a:ext cx="3977648" cy="4885954"/>
          </a:xfrm>
          <a:prstGeom prst="rect">
            <a:avLst/>
          </a:prstGeom>
        </p:spPr>
      </p:pic>
      <p:sp>
        <p:nvSpPr>
          <p:cNvPr id="30" name="Управляющая кнопка: настраиваемая 29">
            <a:hlinkClick r:id="" action="ppaction://hlinkshowjump?jump=nextslide" highlightClick="1">
              <a:snd r:embed="rId18" name="laser.wav"/>
            </a:hlinkClick>
          </p:cNvPr>
          <p:cNvSpPr/>
          <p:nvPr/>
        </p:nvSpPr>
        <p:spPr>
          <a:xfrm>
            <a:off x="8028384" y="6237312"/>
            <a:ext cx="1008112" cy="432048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4" name="Picture 2" descr="C:\Users\пк\Desktop\1574350648176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8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5665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81 3.7037E-6 C -0.00781 0.04676 -0.00694 0.08264 -0.0059 0.08264 C -0.00486 0.08264 -0.00399 0.04676 -0.00399 3.7037E-6 C -0.00399 -0.04676 -0.00312 -0.08264 -0.00208 -0.08264 C -0.00104 -0.08264 1.38778E-17 -0.04676 1.38778E-17 3.7037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a244eb4888d0a9e8086ce855a117ee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5" y="0"/>
            <a:ext cx="912024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487816" y="548680"/>
            <a:ext cx="1656184" cy="19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Блок-схема: альтернативный процесс 4"/>
          <p:cNvSpPr/>
          <p:nvPr/>
        </p:nvSpPr>
        <p:spPr>
          <a:xfrm>
            <a:off x="323528" y="116632"/>
            <a:ext cx="5256584" cy="1296144"/>
          </a:xfrm>
          <a:prstGeom prst="flowChartAlternateProcess">
            <a:avLst/>
          </a:prstGeom>
          <a:solidFill>
            <a:schemeClr val="accent1">
              <a:lumMod val="20000"/>
              <a:lumOff val="80000"/>
              <a:alpha val="8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bg2">
                    <a:lumMod val="25000"/>
                  </a:schemeClr>
                </a:solidFill>
              </a:rPr>
              <a:t>«НӘРСӘ УРТАК?»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203848" y="1988840"/>
            <a:ext cx="3672408" cy="1080120"/>
          </a:xfrm>
          <a:prstGeom prst="wedgeRoundRectCallout">
            <a:avLst>
              <a:gd name="adj1" fmla="val 63026"/>
              <a:gd name="adj2" fmla="val -44688"/>
              <a:gd name="adj3" fmla="val 16667"/>
            </a:avLst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Хайваннарны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чагыштырыгыз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алар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белән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охшаш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, ә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нәрсә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белән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аерылып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тора?</a:t>
            </a:r>
          </a:p>
        </p:txBody>
      </p:sp>
      <p:pic>
        <p:nvPicPr>
          <p:cNvPr id="7" name="Рисунок 6" descr="Hedgehog-31.jpg">
            <a:hlinkClick r:id="" action="ppaction://noaction">
              <a:snd r:embed="rId4" name="chimes.wav"/>
            </a:hlinkClick>
          </p:cNvPr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4221088"/>
            <a:ext cx="2586920" cy="1872208"/>
          </a:xfrm>
          <a:prstGeom prst="rect">
            <a:avLst/>
          </a:prstGeom>
        </p:spPr>
      </p:pic>
      <p:pic>
        <p:nvPicPr>
          <p:cNvPr id="8" name="Рисунок 7" descr="i (89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3645024"/>
            <a:ext cx="2507891" cy="2592289"/>
          </a:xfrm>
          <a:prstGeom prst="rect">
            <a:avLst/>
          </a:prstGeom>
        </p:spPr>
      </p:pic>
      <p:sp>
        <p:nvSpPr>
          <p:cNvPr id="9" name="Управляющая кнопка: настраиваемая 8">
            <a:hlinkClick r:id="" action="ppaction://hlinkshowjump?jump=nextslide" highlightClick="1">
              <a:snd r:embed="rId7" name="laser.wav"/>
            </a:hlinkClick>
          </p:cNvPr>
          <p:cNvSpPr/>
          <p:nvPr/>
        </p:nvSpPr>
        <p:spPr>
          <a:xfrm>
            <a:off x="8028384" y="6237312"/>
            <a:ext cx="1008112" cy="432048"/>
          </a:xfrm>
          <a:prstGeom prst="actionButtonBlank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solidFill>
                  <a:schemeClr val="bg2">
                    <a:lumMod val="25000"/>
                  </a:schemeClr>
                </a:solidFill>
              </a:rPr>
              <a:t>алга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" name="Picture 2" descr="C:\Users\пк\Desktop\157435064817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-187449"/>
            <a:ext cx="2180202" cy="213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67953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2 -2.96296E-6 C -0.01562 0.0426 -0.01389 0.07523 -0.0118 0.07523 C -0.00972 0.07523 -0.00781 0.0426 -0.00781 -2.96296E-6 C -0.00781 -0.04259 -0.00607 -0.075 -0.00399 -0.075 C -0.00191 -0.075 -2.5E-6 -0.04259 -2.5E-6 -2.96296E-6 " pathEditMode="relative" rAng="0" ptsTypes="fffff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333</Words>
  <Application>Microsoft Office PowerPoint</Application>
  <PresentationFormat>Экран (4:3)</PresentationFormat>
  <Paragraphs>81</Paragraphs>
  <Slides>13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Админ</cp:lastModifiedBy>
  <cp:revision>35</cp:revision>
  <dcterms:created xsi:type="dcterms:W3CDTF">2023-03-03T18:26:10Z</dcterms:created>
  <dcterms:modified xsi:type="dcterms:W3CDTF">2026-07-14T06:33:58Z</dcterms:modified>
</cp:coreProperties>
</file>